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478417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Simply Short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5 targets (4 + 1NS)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6B8416-966E-8E17-00F8-505713138A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16613"/>
            <a:ext cx="7025776" cy="416431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Simply Short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Virginia Count</a:t>
            </a:r>
          </a:p>
          <a:p>
            <a:r>
              <a:rPr lang="en-US" dirty="0"/>
              <a:t>Targets: 6 USPSA</a:t>
            </a:r>
          </a:p>
          <a:p>
            <a:r>
              <a:rPr lang="en-US" dirty="0"/>
              <a:t>Rounds: 12</a:t>
            </a:r>
          </a:p>
          <a:p>
            <a:endParaRPr lang="en-US" dirty="0"/>
          </a:p>
          <a:p>
            <a:r>
              <a:rPr lang="en-US" dirty="0"/>
              <a:t>Handgun start position: behind the rear fault line,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behind the rear fault line, completely outside the shooting area, stock on belt. Carbine is loaded.</a:t>
            </a:r>
          </a:p>
          <a:p>
            <a:endParaRPr lang="en-US" dirty="0"/>
          </a:p>
          <a:p>
            <a:r>
              <a:rPr lang="en-US" dirty="0"/>
              <a:t>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130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2022-05-25T19:02:49Z</dcterms:modified>
  <cp:category>Shooting</cp:category>
</cp:coreProperties>
</file>

<file path=docProps/thumbnail.jpeg>
</file>